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201-E09F-4782-B104-E878095AF0DB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577-DB37-42C4-B4F9-4C587A45D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201-E09F-4782-B104-E878095AF0DB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577-DB37-42C4-B4F9-4C587A45D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3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201-E09F-4782-B104-E878095AF0DB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577-DB37-42C4-B4F9-4C587A45D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8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201-E09F-4782-B104-E878095AF0DB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577-DB37-42C4-B4F9-4C587A45D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4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201-E09F-4782-B104-E878095AF0DB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577-DB37-42C4-B4F9-4C587A45D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5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201-E09F-4782-B104-E878095AF0DB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577-DB37-42C4-B4F9-4C587A45D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9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201-E09F-4782-B104-E878095AF0DB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577-DB37-42C4-B4F9-4C587A45D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6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201-E09F-4782-B104-E878095AF0DB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577-DB37-42C4-B4F9-4C587A45D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8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201-E09F-4782-B104-E878095AF0DB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577-DB37-42C4-B4F9-4C587A45D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201-E09F-4782-B104-E878095AF0DB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577-DB37-42C4-B4F9-4C587A45D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0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201-E09F-4782-B104-E878095AF0DB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577-DB37-42C4-B4F9-4C587A45D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7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15201-E09F-4782-B104-E878095AF0DB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5577-DB37-42C4-B4F9-4C587A45D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4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7993" y="5586197"/>
            <a:ext cx="9144000" cy="791563"/>
          </a:xfrm>
        </p:spPr>
        <p:txBody>
          <a:bodyPr/>
          <a:lstStyle/>
          <a:p>
            <a:pPr algn="r"/>
            <a:r>
              <a:rPr lang="ru-RU" i="1" dirty="0" smtClean="0"/>
              <a:t>Из записок экспедиции на Кольский полуостров </a:t>
            </a: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2" y="1263740"/>
            <a:ext cx="10118501" cy="37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7735" y="5898524"/>
            <a:ext cx="9813702" cy="6825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i="1" dirty="0"/>
              <a:t>Т</a:t>
            </a:r>
            <a:r>
              <a:rPr lang="ru-RU" i="1" dirty="0" smtClean="0"/>
              <a:t>акими </a:t>
            </a:r>
            <a:r>
              <a:rPr lang="ru-RU" i="1" dirty="0"/>
              <a:t>воронками от авиабомб изрыт </a:t>
            </a:r>
            <a:r>
              <a:rPr lang="ru-RU" i="1" dirty="0" smtClean="0"/>
              <a:t>Кольский</a:t>
            </a:r>
            <a:r>
              <a:rPr lang="ru-RU" i="1" dirty="0"/>
              <a:t> </a:t>
            </a:r>
            <a:r>
              <a:rPr lang="ru-RU" i="1" dirty="0" smtClean="0"/>
              <a:t>полуостров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36" y="354949"/>
            <a:ext cx="7450244" cy="5163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49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8033" y="634107"/>
            <a:ext cx="5491767" cy="608419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400" i="1" dirty="0"/>
              <a:t>А вот в таких окопах могли находиться 2-3 солдата. А может в таком окопе можно установить пулемёт? Большая нам предстоит работа, чтобы ответить на вопросы, которые нам задала мурманская земля. Очень надеемся, что помогут нам ветераны-фронтовики из </a:t>
            </a:r>
            <a:r>
              <a:rPr lang="ru-RU" sz="2400" i="1" dirty="0" smtClean="0"/>
              <a:t>               г</a:t>
            </a:r>
            <a:r>
              <a:rPr lang="ru-RU" sz="2400" i="1" dirty="0"/>
              <a:t>. Мурманск, с которыми познакомились во время первой поездки: очень интересная была встреча с 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Журиным</a:t>
            </a:r>
            <a:r>
              <a:rPr lang="ru-RU" sz="2400" i="1" dirty="0" smtClean="0"/>
              <a:t> </a:t>
            </a:r>
            <a:r>
              <a:rPr lang="ru-RU" sz="2400" i="1" dirty="0"/>
              <a:t>Л.В., </a:t>
            </a:r>
            <a:r>
              <a:rPr lang="ru-RU" sz="2400" i="1" dirty="0" err="1"/>
              <a:t>Степанюк</a:t>
            </a:r>
            <a:r>
              <a:rPr lang="ru-RU" sz="2400" i="1" dirty="0"/>
              <a:t> Е.П. – 361 зенитный артиллерийский полк; завязали переписку с ребятами из музея школы № 24 г. Мурманск; нашлись ветераны и в родном городе – Сабуров Михаил Потапович.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00" y="1577662"/>
            <a:ext cx="5551112" cy="384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71958" y="5615190"/>
            <a:ext cx="2687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Высота </a:t>
            </a:r>
            <a:r>
              <a:rPr lang="ru-RU" b="1" i="1" dirty="0" smtClean="0"/>
              <a:t>257, р</a:t>
            </a:r>
            <a:r>
              <a:rPr lang="ru-RU" b="1" i="1" dirty="0"/>
              <a:t>. </a:t>
            </a:r>
            <a:r>
              <a:rPr lang="ru-RU" b="1" i="1" dirty="0" smtClean="0"/>
              <a:t>Титовка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7250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65949" y="850005"/>
            <a:ext cx="5692462" cy="573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/>
              <a:t>Легендарная 316 высота. </a:t>
            </a:r>
            <a:endParaRPr lang="en-US" sz="2400" b="1" i="1" dirty="0" smtClean="0"/>
          </a:p>
          <a:p>
            <a:pPr marL="0" indent="0">
              <a:buNone/>
            </a:pPr>
            <a:r>
              <a:rPr lang="ru-RU" sz="2400" i="1" dirty="0" smtClean="0"/>
              <a:t>Работу </a:t>
            </a:r>
            <a:r>
              <a:rPr lang="ru-RU" sz="2400" i="1" dirty="0"/>
              <a:t>вели по изыскательским законам: разбились по группам, во главе группы – старший. Сопка разбита по квадратам. Каждой группе выделены квадраты для исследования. Результаты потрясающие! По расположению укреплений, КПП и продовольственной базы были сделаны выводы о наступлении гитлеровских войск, о месте прохождения обороны, собраны ценнейшие вещественные доказательства, говорящие о том, что именно в этом месте проходили чрезвычайно жестокие бои, куда были брошены отборные фашистские егерские полки.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7" y="2035401"/>
            <a:ext cx="5288099" cy="3669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99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68947" y="850005"/>
            <a:ext cx="10406130" cy="5731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i="1" dirty="0"/>
              <a:t>Ящики для боеприпасов. Остатки противогазов, сапёрные лопатки, каски, осколки наступательных гранат, осколочных гранат, не разорвавшиеся мины самых разных калибров, гильзы, патроны, которые на месте были описаны и внесены в «Полевую опись».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3" y="2537139"/>
            <a:ext cx="5502854" cy="3799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86" y="2537139"/>
            <a:ext cx="5491130" cy="3799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03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68" y="727656"/>
            <a:ext cx="5254143" cy="363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4295" y="4642009"/>
            <a:ext cx="11077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Рядом с фляжкой обнаружили остатки солдатских сапог, остатки солдатского ремня, пряжку. И, наконец, намного глубже, в расщелине – предположительно останки солдата, которому принадлежала эта фляжка. Сделали запрос в Мурманский военкомат. Ждём ответа и надеемся найти родственников, чтобы сообщить о месте захоронения русского воина </a:t>
            </a:r>
            <a:r>
              <a:rPr lang="ru-RU" sz="2400" i="1" dirty="0" err="1"/>
              <a:t>Мокшакова</a:t>
            </a:r>
            <a:r>
              <a:rPr lang="ru-RU" sz="2400" i="1" dirty="0"/>
              <a:t>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4295" y="1168487"/>
            <a:ext cx="476669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ru-RU" sz="2400" i="1" dirty="0">
                <a:solidFill>
                  <a:prstClr val="black"/>
                </a:solidFill>
              </a:rPr>
              <a:t>Но одна находка нам ценней всего</a:t>
            </a:r>
            <a:endParaRPr lang="en-US" sz="2400" i="1" dirty="0">
              <a:solidFill>
                <a:prstClr val="black"/>
              </a:solidFill>
            </a:endParaRPr>
          </a:p>
          <a:p>
            <a:pPr lvl="0" algn="r"/>
            <a:r>
              <a:rPr lang="ru-RU" sz="2400" i="1" dirty="0">
                <a:solidFill>
                  <a:prstClr val="black"/>
                </a:solidFill>
              </a:rPr>
              <a:t>Это просто фляжка</a:t>
            </a:r>
          </a:p>
          <a:p>
            <a:pPr lvl="0" algn="r"/>
            <a:r>
              <a:rPr lang="ru-RU" sz="2400" i="1" dirty="0">
                <a:solidFill>
                  <a:prstClr val="black"/>
                </a:solidFill>
              </a:rPr>
              <a:t>Солдата одного.</a:t>
            </a:r>
          </a:p>
          <a:p>
            <a:pPr lvl="0" algn="r"/>
            <a:r>
              <a:rPr lang="ru-RU" sz="2400" i="1" dirty="0">
                <a:solidFill>
                  <a:prstClr val="black"/>
                </a:solidFill>
              </a:rPr>
              <a:t>Знаем лишь фамилию</a:t>
            </a:r>
          </a:p>
          <a:p>
            <a:pPr lvl="0" algn="r"/>
            <a:r>
              <a:rPr lang="ru-RU" sz="2400" i="1" dirty="0">
                <a:solidFill>
                  <a:prstClr val="black"/>
                </a:solidFill>
              </a:rPr>
              <a:t>Солдата – </a:t>
            </a:r>
            <a:r>
              <a:rPr lang="ru-RU" sz="2400" i="1" dirty="0" err="1">
                <a:solidFill>
                  <a:prstClr val="black"/>
                </a:solidFill>
              </a:rPr>
              <a:t>Мокшаков</a:t>
            </a:r>
            <a:endParaRPr lang="ru-RU" sz="2400" i="1" dirty="0">
              <a:solidFill>
                <a:prstClr val="black"/>
              </a:solidFill>
            </a:endParaRPr>
          </a:p>
          <a:p>
            <a:pPr lvl="0" algn="r"/>
            <a:r>
              <a:rPr lang="ru-RU" sz="2400" i="1" dirty="0">
                <a:solidFill>
                  <a:prstClr val="black"/>
                </a:solidFill>
              </a:rPr>
              <a:t>Вот теперь задача нам – </a:t>
            </a:r>
          </a:p>
          <a:p>
            <a:pPr lvl="0" algn="r"/>
            <a:r>
              <a:rPr lang="ru-RU" sz="2400" i="1" dirty="0">
                <a:solidFill>
                  <a:prstClr val="black"/>
                </a:solidFill>
              </a:rPr>
              <a:t>Найти – кто он таков</a:t>
            </a:r>
            <a:r>
              <a:rPr lang="ru-RU" i="1" dirty="0">
                <a:solidFill>
                  <a:prstClr val="black"/>
                </a:solidFill>
              </a:rPr>
              <a:t>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4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21560" y="562556"/>
            <a:ext cx="5514840" cy="36382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i="1" dirty="0"/>
              <a:t>Печальна судьба экспонатов, пылящихся в тиши музейных фондов. Судьба наших исторических находок необыкновенно интересна. Часть вещей уже находится в боевом зале городского краеведческого музея, где к 50-летию Победы над фашисткой Германией готовится новая экспозиция. Часть вещей приготовлена для диорамы в школьном музее. Ребята смогут, прямо в школе, перенестись в дни Великой Отечественной войны, на места сражений в Заполярье: потрогать и подержать в руках бесценные для нас экспонаты.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85" y="3668781"/>
            <a:ext cx="3985289" cy="275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8" y="651456"/>
            <a:ext cx="3990616" cy="2801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1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1000" y="486357"/>
            <a:ext cx="11188700" cy="23330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i="1" dirty="0"/>
              <a:t>Теперь нам о Мурманской земле известно, что это не только край озёр и сопок. </a:t>
            </a:r>
            <a:r>
              <a:rPr lang="ru-RU" sz="2400" i="1" dirty="0" smtClean="0"/>
              <a:t>Много </a:t>
            </a:r>
            <a:r>
              <a:rPr lang="ru-RU" sz="2400" i="1" dirty="0"/>
              <a:t>ездили наши поисковики по местам сражений: Орёл, Львов, Каменец-Подольск, Курск. За 50 лет затянулись раны, нанесенные войной. Кольский п-ов – это, пожалуй, единственное место в России, где со всей очевидностью осознаёшь: насколько ничтожен и безжалостен человек с его «глобальными замыслами – владения миром».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57" y="2692401"/>
            <a:ext cx="5328385" cy="3693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796182" y="5062030"/>
            <a:ext cx="3814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Как с войны оставлены</a:t>
            </a:r>
          </a:p>
          <a:p>
            <a:r>
              <a:rPr lang="ru-RU" sz="2000" i="1" dirty="0"/>
              <a:t>В дотах, блиндажах</a:t>
            </a:r>
          </a:p>
          <a:p>
            <a:r>
              <a:rPr lang="ru-RU" sz="2000" i="1" dirty="0"/>
              <a:t>Каски и снаряды –</a:t>
            </a:r>
          </a:p>
          <a:p>
            <a:r>
              <a:rPr lang="ru-RU" sz="2000" i="1" dirty="0"/>
              <a:t>Всё в земле </a:t>
            </a:r>
            <a:r>
              <a:rPr lang="ru-RU" sz="2000" i="1" dirty="0" smtClean="0"/>
              <a:t>лежат..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79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4523" y="562557"/>
            <a:ext cx="10668000" cy="23330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Много ездили наши поисковики по местам сражений: Орёл, Львов, Каменец-Подольск, Курск. За 50 лет затянулись раны, нанесенные войной. Кольский п-ов – это, пожалуй, единственное место в России, где со всей очевидностью осознаёшь: насколько ничтожен и безжалостен человек с его «глобальными замыслами – владения миром».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4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96" y="2438401"/>
            <a:ext cx="5696853" cy="3947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456090" y="6488668"/>
            <a:ext cx="280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фото: Максим Смирнов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5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5237" y="1018519"/>
            <a:ext cx="4499950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/>
              <a:t>Сороковые, роковые</a:t>
            </a:r>
          </a:p>
          <a:p>
            <a:r>
              <a:rPr lang="ru-RU" sz="2000" i="1" dirty="0"/>
              <a:t>Военные и фронтовые</a:t>
            </a:r>
          </a:p>
          <a:p>
            <a:r>
              <a:rPr lang="ru-RU" sz="2000" i="1" dirty="0"/>
              <a:t>Война гуляла по России</a:t>
            </a:r>
          </a:p>
          <a:p>
            <a:r>
              <a:rPr lang="ru-RU" sz="2000" i="1" dirty="0"/>
              <a:t>А вы такие молодые!</a:t>
            </a:r>
          </a:p>
          <a:p>
            <a:r>
              <a:rPr lang="ru-RU" sz="2000" i="1" dirty="0"/>
              <a:t>Как это было? Как совпало –</a:t>
            </a:r>
          </a:p>
          <a:p>
            <a:r>
              <a:rPr lang="ru-RU" sz="2000" i="1" dirty="0"/>
              <a:t>Война, беда, мечта и юность!...</a:t>
            </a:r>
          </a:p>
          <a:p>
            <a:r>
              <a:rPr lang="ru-RU" sz="2000" i="1" dirty="0"/>
              <a:t>Всё это в нас сейчас запало</a:t>
            </a:r>
          </a:p>
          <a:p>
            <a:r>
              <a:rPr lang="ru-RU" sz="2000" i="1" dirty="0"/>
              <a:t>Всё это в нас теперь очнулось.</a:t>
            </a:r>
          </a:p>
          <a:p>
            <a:r>
              <a:rPr lang="ru-RU" sz="2000" i="1" dirty="0"/>
              <a:t> </a:t>
            </a:r>
          </a:p>
          <a:p>
            <a:r>
              <a:rPr lang="ru-RU" sz="2000" i="1" dirty="0"/>
              <a:t>Как любим мы солдат России</a:t>
            </a:r>
          </a:p>
          <a:p>
            <a:r>
              <a:rPr lang="ru-RU" sz="2000" i="1" dirty="0"/>
              <a:t>Они тверды. Их вспять не повернешь!</a:t>
            </a:r>
          </a:p>
          <a:p>
            <a:r>
              <a:rPr lang="ru-RU" sz="2000" i="1" dirty="0"/>
              <a:t>Они своею кровью оросили</a:t>
            </a:r>
          </a:p>
          <a:p>
            <a:r>
              <a:rPr lang="ru-RU" sz="2000" i="1" dirty="0"/>
              <a:t>Те нивы, где сегодня всходит рожь.</a:t>
            </a:r>
          </a:p>
          <a:p>
            <a:r>
              <a:rPr lang="ru-RU" sz="2000" i="1" dirty="0"/>
              <a:t>Их не согнули никакие беды,</a:t>
            </a:r>
          </a:p>
          <a:p>
            <a:r>
              <a:rPr lang="ru-RU" sz="2000" i="1" dirty="0"/>
              <a:t>И славит вечно вся земля</a:t>
            </a:r>
          </a:p>
          <a:p>
            <a:r>
              <a:rPr lang="ru-RU" sz="2000" i="1" dirty="0"/>
              <a:t>Простых людей, которым за победы</a:t>
            </a:r>
          </a:p>
          <a:p>
            <a:r>
              <a:rPr lang="ru-RU" sz="2000" i="1" dirty="0"/>
              <a:t>Мы б звёзды перелили в ордена.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95" y="2186799"/>
            <a:ext cx="3820905" cy="30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475" y="4842457"/>
            <a:ext cx="10675511" cy="18674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/>
              <a:t>К 50-летию Победы над фашисткой Германией поисковый отряд музея боевой славы школы № 2 (г. Чайковский) принял участие в трёх этапах Всероссийского смотра школьных музеев. 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37" y="581684"/>
            <a:ext cx="7482627" cy="3758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98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279" y="2109024"/>
            <a:ext cx="4468969" cy="393116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i="1" dirty="0"/>
              <a:t>Третий (заключительный) этап проходил на Кольском </a:t>
            </a:r>
            <a:r>
              <a:rPr lang="ru-RU" i="1" dirty="0" smtClean="0"/>
              <a:t>полуострове, </a:t>
            </a:r>
            <a:r>
              <a:rPr lang="ru-RU" i="1" dirty="0"/>
              <a:t>в походных условиях, по местам сражений Великой Отечественной войны.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35" y="1568112"/>
            <a:ext cx="5370489" cy="372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9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1027136"/>
            <a:ext cx="10515600" cy="2720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/>
              <a:t>О минувшей войне необходимо знать всё. С какой безмерной тяжестью были связаны дни отступлений и поражений, и каким безмерным счастьем была Победа. Надо знать и о том, каких жертв стоила война, какие разрушения она принесла, оставив раны и в душах людей, и на теле земли. В таком вопросе, как этот, не должно быть и не может быть забвения.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69" y="4161999"/>
            <a:ext cx="7788459" cy="2368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3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72318"/>
            <a:ext cx="10405056" cy="1673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/>
              <a:t>Поэтому, именно наш поисковый отряд стремительно откликнулся на призыв туристическо-краеведческого центра «Ареал», принять участие в экспедиции «Север».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77" y="383146"/>
            <a:ext cx="6156702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375820" y="643944"/>
            <a:ext cx="22151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фото слева направо, нижний ряд: Юрий </a:t>
            </a:r>
            <a:r>
              <a:rPr lang="ru-RU" dirty="0" err="1" smtClean="0"/>
              <a:t>Мусагитов</a:t>
            </a:r>
            <a:r>
              <a:rPr lang="ru-RU" dirty="0" smtClean="0"/>
              <a:t>, Марина Филиппова, Ольга Юрьева; верхний ряд: Татьяна Николаевна Юрьева (руководитель музея), Екатерина Парамонова, Екатерина …, Александр Кустов.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3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76" y="1375213"/>
            <a:ext cx="4470062" cy="309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4473" y="1222257"/>
            <a:ext cx="5226523" cy="355568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i="1" dirty="0"/>
              <a:t>Для нас в этой экспедиции всё было первым в жизни: первый заполярный день, первые военные дороги, первые места сражений, первые </a:t>
            </a:r>
            <a:r>
              <a:rPr lang="ru-RU" i="1" dirty="0" err="1"/>
              <a:t>ДОТы</a:t>
            </a:r>
            <a:r>
              <a:rPr lang="ru-RU" i="1" dirty="0"/>
              <a:t>, катакомбы, первые гильзы, патроны, осколки мин, гранат</a:t>
            </a:r>
            <a:r>
              <a:rPr lang="ru-RU" i="1" dirty="0" smtClean="0"/>
              <a:t>. </a:t>
            </a:r>
            <a:r>
              <a:rPr lang="ru-RU" i="1" dirty="0"/>
              <a:t>Для тех, кто не воевал, кому, к счастью, не досталась</a:t>
            </a:r>
            <a:r>
              <a:rPr lang="ru-RU" i="1" dirty="0" smtClean="0"/>
              <a:t> – часы,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54472" y="4623392"/>
            <a:ext cx="10150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/>
              <a:t>минуты </a:t>
            </a:r>
            <a:r>
              <a:rPr lang="ru-RU" sz="2800" i="1" dirty="0"/>
              <a:t>соприкосновения, почти вплотную, к никогда не виданной войне дают возможность пропустить через сердце, почувствовать весь ужас и трагизм минувшего.</a:t>
            </a:r>
          </a:p>
        </p:txBody>
      </p:sp>
    </p:spTree>
    <p:extLst>
      <p:ext uri="{BB962C8B-B14F-4D97-AF65-F5344CB8AC3E}">
        <p14:creationId xmlns:p14="http://schemas.microsoft.com/office/powerpoint/2010/main" val="12902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823" y="425003"/>
            <a:ext cx="10566042" cy="6032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Вот такие братские </a:t>
            </a:r>
            <a:r>
              <a:rPr lang="ru-RU" i="1" dirty="0" smtClean="0"/>
              <a:t>могилы обнаружены </a:t>
            </a:r>
            <a:r>
              <a:rPr lang="ru-RU" i="1" dirty="0"/>
              <a:t>были поисковиками близ р. Титовка, на сопке 257, мы насчитали их больше тридцати. Потрясенные ребята долго не могли поверить, что под такой грудой камней покоятся останки советских воинов.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4" y="2145468"/>
            <a:ext cx="4776989" cy="330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76760" y="2245848"/>
            <a:ext cx="55894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Очевидно, в условиях вечной мерзлоты, в то время это был единственный способ захоронения. Этот способ мы использовали, когда находили в расщелинах, на сопках непогребённые останки солдат.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7822" y="5591200"/>
            <a:ext cx="10277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Только в голове не укладывается – сколько ещё десятилетий будут эти могилы безымянные и без памятников.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97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801" y="879459"/>
            <a:ext cx="6452317" cy="5379674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b="1" i="1" dirty="0"/>
              <a:t>Сопка 257. 1941 год. </a:t>
            </a:r>
            <a:endParaRPr lang="ru-RU" b="1" i="1" dirty="0" smtClean="0"/>
          </a:p>
          <a:p>
            <a:pPr marL="0" indent="0" algn="r">
              <a:buNone/>
            </a:pPr>
            <a:r>
              <a:rPr lang="ru-RU" i="1" dirty="0" smtClean="0"/>
              <a:t>241 </a:t>
            </a:r>
            <a:r>
              <a:rPr lang="ru-RU" i="1" dirty="0"/>
              <a:t>артиллерийский полк, 2 строительный полк, 2 батальон 95 стрелкового полка в полном окружении сражались 12 дней. Доты недостроенные, железобетонные. Незащищенные с тыла, явились прекрасной мишенью для фашистов. </a:t>
            </a:r>
            <a:endParaRPr lang="ru-RU" i="1" dirty="0" smtClean="0"/>
          </a:p>
          <a:p>
            <a:pPr marL="0" indent="0" algn="r">
              <a:buNone/>
            </a:pPr>
            <a:r>
              <a:rPr lang="ru-RU" i="1" dirty="0" smtClean="0"/>
              <a:t>Наверное</a:t>
            </a:r>
            <a:r>
              <a:rPr lang="ru-RU" i="1" dirty="0"/>
              <a:t>, вот в таких условиях, приближенных к действительности, воспитываются сила воли, мужество, взаимовыручка, «чувство локтя». Невозможно переоценить, что дала экспедиция «Север» десятиклассникам</a:t>
            </a:r>
            <a:r>
              <a:rPr lang="ru-RU" sz="2400" i="1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17" y="647640"/>
            <a:ext cx="3656338" cy="528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23" y="4447802"/>
            <a:ext cx="11075831" cy="22363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/>
              <a:t>С самодельными факелами, альпенштоками, обследовав доты и катакомбы, мы пришли к выводу, что советские солдаты осень 1941 года проявили необычайное мужество: с саперными лопатками против огнеметов (оплавленные железобетонные двери, конструкции) под градом пуль, мин, гранат погибали один за другим. Как же им было страшно!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" y="601287"/>
            <a:ext cx="5163671" cy="3583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601286"/>
            <a:ext cx="5180270" cy="3583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14455" y="153527"/>
            <a:ext cx="3079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фото: Александр Морозов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0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1076</Words>
  <Application>Microsoft Office PowerPoint</Application>
  <PresentationFormat>Широкоэкранный</PresentationFormat>
  <Paragraphs>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«Осколки войны»</dc:title>
  <dc:creator>АРТЁМ</dc:creator>
  <cp:lastModifiedBy>АРТЁМ</cp:lastModifiedBy>
  <cp:revision>29</cp:revision>
  <dcterms:created xsi:type="dcterms:W3CDTF">2019-04-29T10:49:25Z</dcterms:created>
  <dcterms:modified xsi:type="dcterms:W3CDTF">2019-05-06T12:24:55Z</dcterms:modified>
</cp:coreProperties>
</file>